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79" r:id="rId22"/>
    <p:sldId id="280" r:id="rId23"/>
    <p:sldId id="282" r:id="rId24"/>
    <p:sldId id="281" r:id="rId25"/>
    <p:sldId id="283" r:id="rId26"/>
    <p:sldId id="284" r:id="rId27"/>
    <p:sldId id="285" r:id="rId28"/>
    <p:sldId id="286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E48EF-277C-4D91-8B75-B606CB32BB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3ADD76-BF01-4E91-ABDB-48B92B2372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F8B6F-2159-429B-920A-B5B210496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28E6E-3EB8-441A-B48B-F09198E48C9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37918-E722-4050-AC1D-F01555909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E26BC-418E-47DF-9490-576465FF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F3DF6-9E1B-4586-8B15-9536BA40F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399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004C1-57F1-4AA4-B570-FF384AEA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52C3D8-F0AB-468F-9B59-1BA4FA5A0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E8FD8-06DE-4EB0-9673-0587206F6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28E6E-3EB8-441A-B48B-F09198E48C9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FC58F-D1CF-42BE-A42E-EC577A7C1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087940-F64B-4672-8A04-43017836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F3DF6-9E1B-4586-8B15-9536BA40F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32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CAE8BD-F99F-4234-8BD6-FAD5581CFF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F9520-BB68-428E-83F6-B6D52F71AB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638D7-939A-47BA-AC2D-E7DACDD2A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28E6E-3EB8-441A-B48B-F09198E48C9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07C8D-098D-48BD-BC49-59054AEBC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FF411-BEB6-4A6F-97FE-DC9711B4D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F3DF6-9E1B-4586-8B15-9536BA40F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09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C0A07-7A35-4723-BA69-C7C411CFF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34BC5-02ED-4EB1-A90C-30C6E2959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4EBC3-7606-4E14-8B6F-29A951513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28E6E-3EB8-441A-B48B-F09198E48C9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5D1A51-078C-4FA3-95C4-A63A0567C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7E87F4-1120-41F0-870A-F14DD57AD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F3DF6-9E1B-4586-8B15-9536BA40F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2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6E50-F19E-4C18-BE0C-7741B905C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5628C-64A1-4DBD-9C7F-AB9E1F167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3360F-63EF-484E-B26E-0AB613520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28E6E-3EB8-441A-B48B-F09198E48C9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4ED76-C034-424A-99C3-C2ABE6244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17118-98BA-4361-83D4-08CD604C9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F3DF6-9E1B-4586-8B15-9536BA40F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5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6EB3A-6DDF-42F0-9E36-579EFCA7D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5019-634E-4D35-BF03-D8B2C0DBD4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0D8367-A312-444D-8B8E-D49082F35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1137A-A3B1-4E9A-9B38-7BB543E2B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28E6E-3EB8-441A-B48B-F09198E48C9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57ED5F-5CB2-4E3B-93B7-9E6FD2593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EDEB8-3895-42C2-A413-AD1660AD7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F3DF6-9E1B-4586-8B15-9536BA40F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18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99138-85A4-4C5F-8356-72A856C79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9AC65-9F43-4925-A5A7-FAE9ADC07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297E5A-FC67-4726-8C2F-545A3314A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1E7214-791F-4D0F-B28A-3B87A6A683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B57FB6-B65A-4842-B2AD-43E022F606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C42D14-32DA-4F34-818F-8E80B9134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28E6E-3EB8-441A-B48B-F09198E48C9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5C0F8F-B486-40C8-A27C-4C0D9C712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206446-5B5C-4CD2-8939-1341371CC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F3DF6-9E1B-4586-8B15-9536BA40F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75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25F3E-5498-456F-AC3A-E7A9A7EEF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1B4E92-0F20-4838-85FB-FE89A49F3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28E6E-3EB8-441A-B48B-F09198E48C9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57998-C4C6-4493-8193-1E0D63CBB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B37CD8-30F0-467B-9FF0-792D21208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F3DF6-9E1B-4586-8B15-9536BA40F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27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78C4A6-C89E-4422-9224-9C2484271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28E6E-3EB8-441A-B48B-F09198E48C9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6ECDE-5E65-443F-B0DF-4D7B57E3B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09332-2371-49F2-BA64-AE9BD58A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F3DF6-9E1B-4586-8B15-9536BA40F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93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F171D-3883-4AA6-AD64-145AB6109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1D4A6-043C-4F82-A9E2-7E5581FEA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2B62CD-5419-4006-9AC5-CDC4EC1DA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9572A4-9AAA-4EFD-A098-A616BE658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28E6E-3EB8-441A-B48B-F09198E48C9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40004-5BE7-4A6F-8A67-E5E786BB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FFC28-B76C-4CBF-9DC2-7134A0D1A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F3DF6-9E1B-4586-8B15-9536BA40F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89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8822-8296-456B-8B75-464C05E7E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96BE5D-0AE0-4464-8B1B-403AF7B1AB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581AA-4BB6-43A1-A3AC-261CFEFC4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EF282E-EACC-4628-8145-843E85078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28E6E-3EB8-441A-B48B-F09198E48C9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9762AA-9E60-49BB-B07D-CE2ECC503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69E03-5041-4CB9-8559-DD17965A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F3DF6-9E1B-4586-8B15-9536BA40F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83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F9DC8B-B14D-4ACB-B4A8-C954FF69D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60B81B-A563-4454-8C8D-5F8011128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C346A-3135-4CA7-BD21-76F86ABFA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28E6E-3EB8-441A-B48B-F09198E48C92}" type="datetimeFigureOut">
              <a:rPr lang="en-US" smtClean="0"/>
              <a:t>12/18/2018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C66FE-417E-412A-A1F4-F99EA9242F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80F3B-EA02-4268-A6CC-DF0BD90C3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F3DF6-9E1B-4586-8B15-9536BA40F8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04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DD0330"/>
                </a:solidFill>
              </a:rPr>
              <a:t>Creating Components</a:t>
            </a: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428F01-0248-4D9E-B2AD-483B26197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9193FE-193B-4756-977C-324C15C15705}"/>
              </a:ext>
            </a:extLst>
          </p:cNvPr>
          <p:cNvSpPr/>
          <p:nvPr/>
        </p:nvSpPr>
        <p:spPr>
          <a:xfrm>
            <a:off x="11198087" y="6427304"/>
            <a:ext cx="88789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48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79A8C8-4241-4DD6-A3D9-3B6308A41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8FE366-BAC3-4F1B-887F-23B920251E76}"/>
              </a:ext>
            </a:extLst>
          </p:cNvPr>
          <p:cNvSpPr/>
          <p:nvPr/>
        </p:nvSpPr>
        <p:spPr>
          <a:xfrm>
            <a:off x="11198087" y="6427304"/>
            <a:ext cx="88789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52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23EE65-82AF-4309-894E-23B1747DA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7B9A04-4646-4D94-8C01-19902CD5B2E1}"/>
              </a:ext>
            </a:extLst>
          </p:cNvPr>
          <p:cNvSpPr/>
          <p:nvPr/>
        </p:nvSpPr>
        <p:spPr>
          <a:xfrm>
            <a:off x="11198087" y="6427304"/>
            <a:ext cx="88789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13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4F16AA-33E0-4917-B2B8-44F66FB5E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62B610-0967-42D7-9F70-F2BB83CDBCB4}"/>
              </a:ext>
            </a:extLst>
          </p:cNvPr>
          <p:cNvSpPr/>
          <p:nvPr/>
        </p:nvSpPr>
        <p:spPr>
          <a:xfrm>
            <a:off x="11198087" y="6427304"/>
            <a:ext cx="88789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32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C87C41-43F8-43AB-8F5E-809026B6A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88AD39-574E-44B9-AC6B-A5921D1CA244}"/>
              </a:ext>
            </a:extLst>
          </p:cNvPr>
          <p:cNvSpPr/>
          <p:nvPr/>
        </p:nvSpPr>
        <p:spPr>
          <a:xfrm>
            <a:off x="11198087" y="6427304"/>
            <a:ext cx="88789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88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75849F-6EDE-4E91-8139-B5492B8EB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049210-AA4E-469F-89E7-B6DBDD8D374D}"/>
              </a:ext>
            </a:extLst>
          </p:cNvPr>
          <p:cNvSpPr/>
          <p:nvPr/>
        </p:nvSpPr>
        <p:spPr>
          <a:xfrm>
            <a:off x="11198087" y="6427304"/>
            <a:ext cx="88789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40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EA7596-ED8D-4F3E-9727-02E039009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6E604C-AF1D-43A3-9E2F-83B322FA666B}"/>
              </a:ext>
            </a:extLst>
          </p:cNvPr>
          <p:cNvSpPr/>
          <p:nvPr/>
        </p:nvSpPr>
        <p:spPr>
          <a:xfrm>
            <a:off x="11198087" y="6427304"/>
            <a:ext cx="88789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108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62445A-FD89-4E47-B341-FAF477CBA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A79419-419E-4669-98D8-08FAED698B3B}"/>
              </a:ext>
            </a:extLst>
          </p:cNvPr>
          <p:cNvSpPr/>
          <p:nvPr/>
        </p:nvSpPr>
        <p:spPr>
          <a:xfrm>
            <a:off x="11198087" y="6427304"/>
            <a:ext cx="88789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7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2D55C5-1562-4238-A530-7B769A230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68E322-28D3-4F16-A8CA-CFA33F417061}"/>
              </a:ext>
            </a:extLst>
          </p:cNvPr>
          <p:cNvSpPr/>
          <p:nvPr/>
        </p:nvSpPr>
        <p:spPr>
          <a:xfrm>
            <a:off x="11198087" y="6427304"/>
            <a:ext cx="88789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89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B1FAF1-DCCA-4704-BA11-90515B33F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A909B2-5AE5-4903-9857-561D103462F3}"/>
              </a:ext>
            </a:extLst>
          </p:cNvPr>
          <p:cNvSpPr/>
          <p:nvPr/>
        </p:nvSpPr>
        <p:spPr>
          <a:xfrm>
            <a:off x="11198087" y="6427304"/>
            <a:ext cx="88789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6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70E546-E51E-4211-81CC-1C93AE483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3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4AC42B-E4E8-448C-ACF9-AED630A0C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823AB0-8527-4D22-A77A-5F942F1C5D7B}"/>
              </a:ext>
            </a:extLst>
          </p:cNvPr>
          <p:cNvSpPr/>
          <p:nvPr/>
        </p:nvSpPr>
        <p:spPr>
          <a:xfrm>
            <a:off x="11198087" y="6427304"/>
            <a:ext cx="88789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47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72D6A-0F4B-4595-9E1C-C01DACF39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5D6A17-E6F5-4F1E-AAB0-AC09E53FBAED}"/>
              </a:ext>
            </a:extLst>
          </p:cNvPr>
          <p:cNvSpPr/>
          <p:nvPr/>
        </p:nvSpPr>
        <p:spPr>
          <a:xfrm>
            <a:off x="11198087" y="6427304"/>
            <a:ext cx="88789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68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7F053C-4B0A-456B-B9FF-88E2410A0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2EFF3B-1530-4346-B145-A3C57CCD1E77}"/>
              </a:ext>
            </a:extLst>
          </p:cNvPr>
          <p:cNvSpPr/>
          <p:nvPr/>
        </p:nvSpPr>
        <p:spPr>
          <a:xfrm>
            <a:off x="11198087" y="6427304"/>
            <a:ext cx="88789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44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1081E0-B75D-4943-BC81-58AA6DA30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859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598566-76C4-45A4-9B5F-2F6430DDC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554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8ACDF0-996F-43BD-9F9F-9952057DD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C06086-1F9C-40CB-B8F6-E7E9A9F70D54}"/>
              </a:ext>
            </a:extLst>
          </p:cNvPr>
          <p:cNvSpPr/>
          <p:nvPr/>
        </p:nvSpPr>
        <p:spPr>
          <a:xfrm>
            <a:off x="11198087" y="6427304"/>
            <a:ext cx="88789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3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6DCE89-6A6C-4686-97EC-ABEB5F1A3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864F78-A8C9-437A-84A4-2A43F32BDD6B}"/>
              </a:ext>
            </a:extLst>
          </p:cNvPr>
          <p:cNvSpPr/>
          <p:nvPr/>
        </p:nvSpPr>
        <p:spPr>
          <a:xfrm>
            <a:off x="11198087" y="6427304"/>
            <a:ext cx="88789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70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0A4233-F425-4CAB-A78A-19A6BCB8A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C14DB98-1F3B-495A-AC0C-A11442F1A2E2}"/>
              </a:ext>
            </a:extLst>
          </p:cNvPr>
          <p:cNvSpPr/>
          <p:nvPr/>
        </p:nvSpPr>
        <p:spPr>
          <a:xfrm>
            <a:off x="11198087" y="6427304"/>
            <a:ext cx="88789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187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4A0CE5-6CBD-4699-99C9-900F2E57B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7B54D7-510C-4303-BDDE-29582B0E0EA3}"/>
              </a:ext>
            </a:extLst>
          </p:cNvPr>
          <p:cNvSpPr/>
          <p:nvPr/>
        </p:nvSpPr>
        <p:spPr>
          <a:xfrm>
            <a:off x="11198087" y="6427304"/>
            <a:ext cx="88789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81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B37A03-A822-42C8-9B9F-57120B995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AFDD62-CA7C-4E88-96F6-EAF7F6756B4C}"/>
              </a:ext>
            </a:extLst>
          </p:cNvPr>
          <p:cNvSpPr/>
          <p:nvPr/>
        </p:nvSpPr>
        <p:spPr>
          <a:xfrm>
            <a:off x="11198087" y="6427304"/>
            <a:ext cx="88789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06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CDF6EA-DED9-4C09-A6AF-B9A6A15F9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ACE6F7-D778-425F-AD09-2F71E95790CB}"/>
              </a:ext>
            </a:extLst>
          </p:cNvPr>
          <p:cNvSpPr/>
          <p:nvPr/>
        </p:nvSpPr>
        <p:spPr>
          <a:xfrm>
            <a:off x="11290852" y="6414051"/>
            <a:ext cx="821635" cy="371061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80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2C2E8C-7BE9-4903-8F6C-D3C6BBE35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C52E41-6CEF-41A0-8C30-59383C93BF2D}"/>
              </a:ext>
            </a:extLst>
          </p:cNvPr>
          <p:cNvSpPr/>
          <p:nvPr/>
        </p:nvSpPr>
        <p:spPr>
          <a:xfrm>
            <a:off x="11198087" y="6427304"/>
            <a:ext cx="88789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689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D2FE8B-5C8A-4B97-A6A9-42A66E3C8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CA5F71-1EF4-4F9D-9DB9-E1260ABEEA63}"/>
              </a:ext>
            </a:extLst>
          </p:cNvPr>
          <p:cNvSpPr/>
          <p:nvPr/>
        </p:nvSpPr>
        <p:spPr>
          <a:xfrm>
            <a:off x="11198087" y="6427304"/>
            <a:ext cx="88789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50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6C045B-C2C4-4A32-AF00-25F20022B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561C67-280D-4ABE-A545-64804EF7E4D1}"/>
              </a:ext>
            </a:extLst>
          </p:cNvPr>
          <p:cNvSpPr/>
          <p:nvPr/>
        </p:nvSpPr>
        <p:spPr>
          <a:xfrm>
            <a:off x="11198087" y="6427304"/>
            <a:ext cx="88789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E15E42-DC4E-497B-B7CF-F0FFDB3BA1DD}"/>
              </a:ext>
            </a:extLst>
          </p:cNvPr>
          <p:cNvSpPr txBox="1"/>
          <p:nvPr/>
        </p:nvSpPr>
        <p:spPr>
          <a:xfrm>
            <a:off x="6489599" y="1285461"/>
            <a:ext cx="5222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To make this class as a component we need decorator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To use decorator, first we need to import component</a:t>
            </a:r>
          </a:p>
        </p:txBody>
      </p:sp>
    </p:spTree>
    <p:extLst>
      <p:ext uri="{BB962C8B-B14F-4D97-AF65-F5344CB8AC3E}">
        <p14:creationId xmlns:p14="http://schemas.microsoft.com/office/powerpoint/2010/main" val="986152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8518EA-DA7A-4693-9DC1-0680DA299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79A5CF-243C-4F2A-BCB4-7BBC26373C9B}"/>
              </a:ext>
            </a:extLst>
          </p:cNvPr>
          <p:cNvSpPr/>
          <p:nvPr/>
        </p:nvSpPr>
        <p:spPr>
          <a:xfrm>
            <a:off x="11198087" y="6427304"/>
            <a:ext cx="88789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52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6E6A10-50BF-4DDD-867C-6A894E48E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C7329F-8059-45FB-BFD2-FEC370440E35}"/>
              </a:ext>
            </a:extLst>
          </p:cNvPr>
          <p:cNvSpPr/>
          <p:nvPr/>
        </p:nvSpPr>
        <p:spPr>
          <a:xfrm>
            <a:off x="11198087" y="6427304"/>
            <a:ext cx="88789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232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B97061-5D25-4ED7-8600-BB3863E89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7E74DC-9495-47E6-9598-4366D1E21D02}"/>
              </a:ext>
            </a:extLst>
          </p:cNvPr>
          <p:cNvSpPr/>
          <p:nvPr/>
        </p:nvSpPr>
        <p:spPr>
          <a:xfrm>
            <a:off x="11198087" y="6427304"/>
            <a:ext cx="88789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DC907A-1527-46D4-BE65-529327B92DA2}"/>
              </a:ext>
            </a:extLst>
          </p:cNvPr>
          <p:cNvSpPr txBox="1"/>
          <p:nvPr/>
        </p:nvSpPr>
        <p:spPr>
          <a:xfrm>
            <a:off x="7629286" y="1987826"/>
            <a:ext cx="13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CSS selector</a:t>
            </a:r>
          </a:p>
        </p:txBody>
      </p:sp>
    </p:spTree>
    <p:extLst>
      <p:ext uri="{BB962C8B-B14F-4D97-AF65-F5344CB8AC3E}">
        <p14:creationId xmlns:p14="http://schemas.microsoft.com/office/powerpoint/2010/main" val="10077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24</Words>
  <Application>Microsoft Office PowerPoint</Application>
  <PresentationFormat>Widescreen</PresentationFormat>
  <Paragraphs>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Creating Components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Components</dc:title>
  <dc:creator>Lucid Unity</dc:creator>
  <cp:lastModifiedBy>Lucid Unity</cp:lastModifiedBy>
  <cp:revision>8</cp:revision>
  <dcterms:created xsi:type="dcterms:W3CDTF">2018-12-17T17:52:43Z</dcterms:created>
  <dcterms:modified xsi:type="dcterms:W3CDTF">2018-12-17T18:22:45Z</dcterms:modified>
</cp:coreProperties>
</file>